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handoutMasterIdLst>
    <p:handoutMasterId r:id="rId10"/>
  </p:handoutMasterIdLst>
  <p:sldIdLst>
    <p:sldId id="259" r:id="rId5"/>
    <p:sldId id="260" r:id="rId6"/>
    <p:sldId id="261" r:id="rId7"/>
    <p:sldId id="262" r:id="rId8"/>
    <p:sldId id="263" r:id="rId9"/>
  </p:sldIdLst>
  <p:sldSz cx="14630400" cy="8229600"/>
  <p:notesSz cx="6858000" cy="91440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D13C8E-CB05-42A4-AEC5-5A1011FA7C13}" v="22" dt="2026-03-03T19:11:17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50000" autoAdjust="0"/>
  </p:normalViewPr>
  <p:slideViewPr>
    <p:cSldViewPr snapToGrid="0" snapToObjects="1">
      <p:cViewPr varScale="1">
        <p:scale>
          <a:sx n="46" d="100"/>
          <a:sy n="46" d="100"/>
        </p:scale>
        <p:origin x="2718" y="54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2728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C56D5-9429-4E2F-912D-3F60B3A88B6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D4BDF-8C57-497E-9813-D2377AA53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0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E71CAB-B8C9-C0C3-E503-65A2072ED1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7510" y="1574339"/>
            <a:ext cx="12435840" cy="176403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4790" y="3681268"/>
            <a:ext cx="10241280" cy="210312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7491" y="7620291"/>
            <a:ext cx="2714888" cy="438150"/>
          </a:xfrm>
        </p:spPr>
        <p:txBody>
          <a:bodyPr/>
          <a:lstStyle/>
          <a:p>
            <a:fld id="{38FD4820-3615-1346-91FD-20D8F450B97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67869" y="7620291"/>
            <a:ext cx="3535558" cy="438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8917" y="7620291"/>
            <a:ext cx="2605148" cy="438150"/>
          </a:xfrm>
        </p:spPr>
        <p:txBody>
          <a:bodyPr/>
          <a:lstStyle/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27911E-ED00-1102-F995-AD0634D94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4820-3615-1346-91FD-20D8F450B97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32B2A-8F23-1D02-85CA-E428B107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DC850-0B04-A61E-F69A-08C0FE22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6604DE-69DA-C6E4-5C64-DB3A2E96A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1062674"/>
            <a:ext cx="13167360" cy="1371600"/>
          </a:xfrm>
        </p:spPr>
        <p:txBody>
          <a:bodyPr/>
          <a:lstStyle/>
          <a:p>
            <a:r>
              <a:rPr lang="en-US" dirty="0"/>
              <a:t>Financial Disclosure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A183C0-7353-6035-8457-2A9A4C47D2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2670175"/>
            <a:ext cx="13166725" cy="4497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149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27911E-ED00-1102-F995-AD0634D94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4820-3615-1346-91FD-20D8F450B97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32B2A-8F23-1D02-85CA-E428B107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DC850-0B04-A61E-F69A-08C0FE22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6604DE-69DA-C6E4-5C64-DB3A2E96A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1062674"/>
            <a:ext cx="13167360" cy="1371600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A183C0-7353-6035-8457-2A9A4C47D2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2670175"/>
            <a:ext cx="13166725" cy="4497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24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nical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27911E-ED00-1102-F995-AD0634D94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4820-3615-1346-91FD-20D8F450B97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32B2A-8F23-1D02-85CA-E428B107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DC850-0B04-A61E-F69A-08C0FE22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6604DE-69DA-C6E4-5C64-DB3A2E96A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1062674"/>
            <a:ext cx="13167360" cy="1371600"/>
          </a:xfrm>
        </p:spPr>
        <p:txBody>
          <a:bodyPr/>
          <a:lstStyle/>
          <a:p>
            <a:r>
              <a:rPr lang="en-US" dirty="0"/>
              <a:t>Clinical References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A183C0-7353-6035-8457-2A9A4C47D2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2670175"/>
            <a:ext cx="13166725" cy="4497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141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DA Appro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27911E-ED00-1102-F995-AD0634D94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4820-3615-1346-91FD-20D8F450B97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32B2A-8F23-1D02-85CA-E428B107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DC850-0B04-A61E-F69A-08C0FE228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6604DE-69DA-C6E4-5C64-DB3A2E96A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1062674"/>
            <a:ext cx="13167360" cy="1371600"/>
          </a:xfrm>
        </p:spPr>
        <p:txBody>
          <a:bodyPr/>
          <a:lstStyle/>
          <a:p>
            <a:r>
              <a:rPr lang="en-US" dirty="0"/>
              <a:t>FDA Approval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A183C0-7353-6035-8457-2A9A4C47D2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2670175"/>
            <a:ext cx="13166725" cy="4497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3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D7BCEB-6FC7-3448-B990-C44B2B8BA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D4820-3615-1346-91FD-20D8F450B97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361DA-CDB1-63FA-824F-9834EDAE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A57B0-3313-1305-5DF2-B1E2E3E4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8EA4AE0-D694-11BF-E5FC-1841D463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338440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713AAB6-7373-2C6E-3B4D-B167259B8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929114"/>
            <a:ext cx="13167360" cy="4220833"/>
          </a:xfrm>
          <a:prstGeom prst="rect">
            <a:avLst/>
          </a:prstGeom>
        </p:spPr>
        <p:txBody>
          <a:bodyPr vert="horz" lIns="130622" tIns="65311" rIns="130622" bIns="65311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0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3390032"/>
            <a:ext cx="12435840" cy="1634490"/>
          </a:xfrm>
        </p:spPr>
        <p:txBody>
          <a:bodyPr anchor="t"/>
          <a:lstStyle>
            <a:lvl1pPr algn="l">
              <a:defRPr sz="57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1589807"/>
            <a:ext cx="12435840" cy="1800224"/>
          </a:xfrm>
        </p:spPr>
        <p:txBody>
          <a:bodyPr anchor="b"/>
          <a:lstStyle>
            <a:lvl1pPr marL="0" indent="0">
              <a:buNone/>
              <a:defRPr sz="2900" baseline="0">
                <a:solidFill>
                  <a:schemeClr val="tx1"/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0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008859"/>
            <a:ext cx="13167360" cy="107796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250654"/>
            <a:ext cx="5931607" cy="4730115"/>
          </a:xfr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  <a:lvl2pPr>
              <a:defRPr sz="3400" baseline="0">
                <a:solidFill>
                  <a:schemeClr val="tx1"/>
                </a:solidFill>
              </a:defRPr>
            </a:lvl2pPr>
            <a:lvl3pPr>
              <a:defRPr sz="2900" baseline="0">
                <a:solidFill>
                  <a:schemeClr val="tx1"/>
                </a:solidFill>
              </a:defRPr>
            </a:lvl3pPr>
            <a:lvl4pPr marL="2285886" indent="-326555">
              <a:buFont typeface="Wingdings" panose="05000000000000000000" pitchFamily="2" charset="2"/>
              <a:buChar char="§"/>
              <a:defRPr sz="2600" baseline="0">
                <a:solidFill>
                  <a:schemeClr val="tx1"/>
                </a:solidFill>
              </a:defRPr>
            </a:lvl4pPr>
            <a:lvl5pPr>
              <a:defRPr sz="2600" baseline="0">
                <a:solidFill>
                  <a:schemeClr val="tx1"/>
                </a:solidFill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1285" y="2259071"/>
            <a:ext cx="6817596" cy="4721698"/>
          </a:xfr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  <a:lvl2pPr>
              <a:defRPr sz="3400" baseline="0">
                <a:solidFill>
                  <a:schemeClr val="tx1"/>
                </a:solidFill>
              </a:defRPr>
            </a:lvl2pPr>
            <a:lvl3pPr>
              <a:defRPr sz="2900" baseline="0">
                <a:solidFill>
                  <a:schemeClr val="tx1"/>
                </a:solidFill>
              </a:defRPr>
            </a:lvl3pPr>
            <a:lvl4pPr marL="2285886" indent="-326555">
              <a:buFont typeface="Wingdings" panose="05000000000000000000" pitchFamily="2" charset="2"/>
              <a:buChar char="§"/>
              <a:defRPr sz="2600" baseline="0">
                <a:solidFill>
                  <a:schemeClr val="tx1"/>
                </a:solidFill>
              </a:defRPr>
            </a:lvl4pPr>
            <a:lvl5pPr>
              <a:defRPr sz="2600" baseline="0">
                <a:solidFill>
                  <a:schemeClr val="tx1"/>
                </a:solidFill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5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028237"/>
            <a:ext cx="13167360" cy="137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540807"/>
            <a:ext cx="6464301" cy="767714"/>
          </a:xfrm>
        </p:spPr>
        <p:txBody>
          <a:bodyPr anchor="b"/>
          <a:lstStyle>
            <a:lvl1pPr marL="0" indent="0">
              <a:buNone/>
              <a:defRPr sz="3400" b="1" baseline="0">
                <a:solidFill>
                  <a:schemeClr val="tx1"/>
                </a:solidFill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3308521"/>
            <a:ext cx="6464301" cy="4109087"/>
          </a:xfrm>
        </p:spPr>
        <p:txBody>
          <a:bodyPr/>
          <a:lstStyle>
            <a:lvl1pPr>
              <a:defRPr sz="3400" baseline="0">
                <a:solidFill>
                  <a:schemeClr val="tx1"/>
                </a:solidFill>
              </a:defRPr>
            </a:lvl1pPr>
            <a:lvl2pPr>
              <a:defRPr sz="2900" baseline="0">
                <a:solidFill>
                  <a:schemeClr val="tx1"/>
                </a:solidFill>
              </a:defRPr>
            </a:lvl2pPr>
            <a:lvl3pPr>
              <a:defRPr sz="2600" baseline="0">
                <a:solidFill>
                  <a:schemeClr val="tx1"/>
                </a:solidFill>
              </a:defRPr>
            </a:lvl3pPr>
            <a:lvl4pPr marL="2285886" indent="-326555">
              <a:buFont typeface="Wingdings" panose="05000000000000000000" pitchFamily="2" charset="2"/>
              <a:buChar char="§"/>
              <a:defRPr sz="2300" baseline="0">
                <a:solidFill>
                  <a:schemeClr val="tx1"/>
                </a:solidFill>
              </a:defRPr>
            </a:lvl4pPr>
            <a:lvl5pPr>
              <a:defRPr sz="2300" baseline="0">
                <a:solidFill>
                  <a:schemeClr val="tx1"/>
                </a:solidFill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2540807"/>
            <a:ext cx="6466840" cy="767714"/>
          </a:xfrm>
        </p:spPr>
        <p:txBody>
          <a:bodyPr anchor="b"/>
          <a:lstStyle>
            <a:lvl1pPr marL="0" indent="0">
              <a:buNone/>
              <a:defRPr sz="3400" b="1" baseline="0">
                <a:solidFill>
                  <a:schemeClr val="tx1"/>
                </a:solidFill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3308521"/>
            <a:ext cx="6466840" cy="4109087"/>
          </a:xfrm>
        </p:spPr>
        <p:txBody>
          <a:bodyPr/>
          <a:lstStyle>
            <a:lvl1pPr>
              <a:defRPr sz="3400" baseline="0">
                <a:solidFill>
                  <a:schemeClr val="tx1"/>
                </a:solidFill>
              </a:defRPr>
            </a:lvl1pPr>
            <a:lvl2pPr>
              <a:defRPr sz="2900" baseline="0">
                <a:solidFill>
                  <a:schemeClr val="tx1"/>
                </a:solidFill>
              </a:defRPr>
            </a:lvl2pPr>
            <a:lvl3pPr>
              <a:defRPr sz="2600" baseline="0">
                <a:solidFill>
                  <a:schemeClr val="tx1"/>
                </a:solidFill>
              </a:defRPr>
            </a:lvl3pPr>
            <a:lvl4pPr marL="2285886" indent="-326555">
              <a:buFont typeface="Wingdings" panose="05000000000000000000" pitchFamily="2" charset="2"/>
              <a:buChar char="§"/>
              <a:defRPr sz="2300" baseline="0">
                <a:solidFill>
                  <a:schemeClr val="tx1"/>
                </a:solidFill>
              </a:defRPr>
            </a:lvl4pPr>
            <a:lvl5pPr>
              <a:defRPr sz="2300" baseline="0">
                <a:solidFill>
                  <a:schemeClr val="tx1"/>
                </a:solidFill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2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025881"/>
            <a:ext cx="13167360" cy="148855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1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8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1684335"/>
            <a:ext cx="4813301" cy="737942"/>
          </a:xfrm>
        </p:spPr>
        <p:txBody>
          <a:bodyPr anchor="b"/>
          <a:lstStyle>
            <a:lvl1pPr algn="l">
              <a:defRPr sz="29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1684336"/>
            <a:ext cx="8178800" cy="5785100"/>
          </a:xfrm>
        </p:spPr>
        <p:txBody>
          <a:bodyPr/>
          <a:lstStyle>
            <a:lvl1pPr>
              <a:defRPr sz="4600" baseline="0">
                <a:solidFill>
                  <a:schemeClr val="tx1"/>
                </a:solidFill>
              </a:defRPr>
            </a:lvl1pPr>
            <a:lvl2pPr>
              <a:defRPr sz="4000" baseline="0">
                <a:solidFill>
                  <a:schemeClr val="tx1"/>
                </a:solidFill>
              </a:defRPr>
            </a:lvl2pPr>
            <a:lvl3pPr>
              <a:defRPr sz="3400" baseline="0">
                <a:solidFill>
                  <a:schemeClr val="tx1"/>
                </a:solidFill>
              </a:defRPr>
            </a:lvl3pPr>
            <a:lvl4pPr marL="2285886" indent="-326555">
              <a:buFont typeface="Wingdings" panose="05000000000000000000" pitchFamily="2" charset="2"/>
              <a:buChar char="§"/>
              <a:defRPr sz="2900" baseline="0">
                <a:solidFill>
                  <a:schemeClr val="tx1"/>
                </a:solidFill>
              </a:defRPr>
            </a:lvl4pPr>
            <a:lvl5pPr>
              <a:defRPr sz="2900" baseline="0">
                <a:solidFill>
                  <a:schemeClr val="tx1"/>
                </a:solidFill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2698501"/>
            <a:ext cx="4813301" cy="4770935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7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484954"/>
            <a:ext cx="8778240" cy="680086"/>
          </a:xfrm>
        </p:spPr>
        <p:txBody>
          <a:bodyPr anchor="b"/>
          <a:lstStyle>
            <a:lvl1pPr algn="l">
              <a:defRPr sz="29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1042670"/>
            <a:ext cx="8778240" cy="4354653"/>
          </a:xfrm>
        </p:spPr>
        <p:txBody>
          <a:bodyPr/>
          <a:lstStyle>
            <a:lvl1pPr marL="0" indent="0">
              <a:buNone/>
              <a:defRPr sz="4600">
                <a:solidFill>
                  <a:schemeClr val="tx1"/>
                </a:solidFill>
              </a:defRPr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165040"/>
            <a:ext cx="8778240" cy="965834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0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E9A111-82FA-9235-DD69-A58E41752C1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1338440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929114"/>
            <a:ext cx="13167360" cy="4220833"/>
          </a:xfrm>
          <a:prstGeom prst="rect">
            <a:avLst/>
          </a:prstGeom>
        </p:spPr>
        <p:txBody>
          <a:bodyPr vert="horz" lIns="130622" tIns="65311" rIns="130622" bIns="65311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5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defTabSz="653110" rtl="0" eaLnBrk="1" latinLnBrk="0" hangingPunct="1">
        <a:spcBef>
          <a:spcPct val="0"/>
        </a:spcBef>
        <a:buNone/>
        <a:defRPr sz="6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653110" rtl="0" eaLnBrk="1" latinLnBrk="0" hangingPunct="1">
        <a:spcBef>
          <a:spcPct val="20000"/>
        </a:spcBef>
        <a:buFont typeface="Arial"/>
        <a:buChar char="•"/>
        <a:defRPr sz="4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653110" rtl="0" eaLnBrk="1" latinLnBrk="0" hangingPunct="1">
        <a:spcBef>
          <a:spcPct val="20000"/>
        </a:spcBef>
        <a:buFont typeface="Arial"/>
        <a:buChar char="–"/>
        <a:defRPr sz="4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653110" rtl="0" eaLnBrk="1" latinLnBrk="0" hangingPunct="1">
        <a:spcBef>
          <a:spcPct val="20000"/>
        </a:spcBef>
        <a:buFont typeface="Arial"/>
        <a:buChar char="•"/>
        <a:defRPr sz="3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653110" rtl="0" eaLnBrk="1" latinLnBrk="0" hangingPunct="1">
        <a:spcBef>
          <a:spcPct val="20000"/>
        </a:spcBef>
        <a:buFont typeface="Arial"/>
        <a:buChar char="–"/>
        <a:defRPr sz="29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653110" rtl="0" eaLnBrk="1" latinLnBrk="0" hangingPunct="1">
        <a:spcBef>
          <a:spcPct val="20000"/>
        </a:spcBef>
        <a:buFont typeface="Arial"/>
        <a:buChar char="»"/>
        <a:defRPr sz="29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 userDrawn="1">
          <p15:clr>
            <a:srgbClr val="F26B43"/>
          </p15:clr>
        </p15:guide>
        <p15:guide id="2" pos="4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672B5-C06F-A96D-8813-B2E5B6764D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D362D-EB3D-508E-5113-437EE6D37B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3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F9AF2-FFA9-EF5C-C934-0C1AF0B0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Disclosure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AB17F-CE1B-562D-13D4-AFC3C262DB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 have no relationships to disclose.</a:t>
            </a:r>
          </a:p>
          <a:p>
            <a:pPr marL="0" indent="0">
              <a:buNone/>
            </a:pPr>
            <a:r>
              <a:rPr lang="en-US" i="1" dirty="0">
                <a:highlight>
                  <a:srgbClr val="FFFF00"/>
                </a:highlight>
              </a:rPr>
              <a:t>Or</a:t>
            </a:r>
          </a:p>
          <a:p>
            <a:pPr marL="0" indent="0">
              <a:buNone/>
            </a:pPr>
            <a:r>
              <a:rPr lang="en-US" dirty="0"/>
              <a:t>I disclose the following relationships: </a:t>
            </a:r>
            <a:r>
              <a:rPr lang="en-US" dirty="0">
                <a:highlight>
                  <a:srgbClr val="FFFF00"/>
                </a:highlight>
              </a:rPr>
              <a:t>Company: Relationship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8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9D073-5E8F-10B4-FC5F-B52304C5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B2FC7-F481-1661-EDE7-6B0DCB5F7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At the conclusion of this presentation, participants should be able to: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DB9BC-18EE-C839-89A2-525A1C4D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82967-8247-24A2-DDDD-B6F1768A1E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i="1" dirty="0">
                <a:highlight>
                  <a:srgbClr val="FFFF00"/>
                </a:highlight>
              </a:rPr>
              <a:t>Include if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5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69C6-202E-41A3-5836-187B157F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FDA Approval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40C7F-49F2-0A07-2AA0-D3B3E8FB4D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i="1" dirty="0">
                <a:highlight>
                  <a:srgbClr val="FFFF00"/>
                </a:highlight>
              </a:rPr>
              <a:t>Disclose any investigative use of a commercial product or device which has not received FDA approval for general use, or a procedure using a device which has not received FDA approval for use in that procedure discussed within the 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9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IE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36F5C80-6AC1-4E00-BA3A-39679007348D}" vid="{F947D381-8E45-4806-9BE9-23C8E72125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A151CA6935B149A3BD696C6628CD6D" ma:contentTypeVersion="14" ma:contentTypeDescription="Create a new document." ma:contentTypeScope="" ma:versionID="023695dd990fe8ce3dcfd35942885a89">
  <xsd:schema xmlns:xsd="http://www.w3.org/2001/XMLSchema" xmlns:xs="http://www.w3.org/2001/XMLSchema" xmlns:p="http://schemas.microsoft.com/office/2006/metadata/properties" xmlns:ns3="a7187f62-fad5-436a-be89-46a881221e20" xmlns:ns4="c161b2da-495a-4c70-ad02-8bb077a9f5d3" targetNamespace="http://schemas.microsoft.com/office/2006/metadata/properties" ma:root="true" ma:fieldsID="4e677451be837e69e91740be35cc3fe7" ns3:_="" ns4:_="">
    <xsd:import namespace="a7187f62-fad5-436a-be89-46a881221e20"/>
    <xsd:import namespace="c161b2da-495a-4c70-ad02-8bb077a9f5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187f62-fad5-436a-be89-46a881221e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61b2da-495a-4c70-ad02-8bb077a9f5d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602282-FEDF-4B16-AE7B-7C116DD31B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187f62-fad5-436a-be89-46a881221e20"/>
    <ds:schemaRef ds:uri="c161b2da-495a-4c70-ad02-8bb077a9f5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B4D7C9-0695-4CF6-8E52-479393C88E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B2E0DA-CD61-4B1E-89D2-2CF26043F09A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c161b2da-495a-4c70-ad02-8bb077a9f5d3"/>
    <ds:schemaRef ds:uri="http://schemas.microsoft.com/office/2006/documentManagement/types"/>
    <ds:schemaRef ds:uri="http://purl.org/dc/dcmitype/"/>
    <ds:schemaRef ds:uri="a7187f62-fad5-436a-be89-46a881221e20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2026AM_PPT_9x16_Speaker</Template>
  <TotalTime>0</TotalTime>
  <Words>84</Words>
  <Application>Microsoft Office PowerPoint</Application>
  <PresentationFormat>Custom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Wingdings</vt:lpstr>
      <vt:lpstr>Calibri</vt:lpstr>
      <vt:lpstr>Arial</vt:lpstr>
      <vt:lpstr>Office Theme</vt:lpstr>
      <vt:lpstr>PowerPoint Presentation</vt:lpstr>
      <vt:lpstr>Financial Disclosure</vt:lpstr>
      <vt:lpstr>Learning Objectives</vt:lpstr>
      <vt:lpstr>Clinical References</vt:lpstr>
      <vt:lpstr>FDA Approval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Sal Campos</dc:creator>
  <cp:lastModifiedBy>Sal Campos</cp:lastModifiedBy>
  <cp:revision>1</cp:revision>
  <dcterms:created xsi:type="dcterms:W3CDTF">2026-03-11T19:37:38Z</dcterms:created>
  <dcterms:modified xsi:type="dcterms:W3CDTF">2026-03-11T19:38:17Z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0x010100F8A151CA6935B149A3BD696C6628CD6D</vt:lpwstr>
  </property>
</Properties>
</file>